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543" r:id="rId2"/>
    <p:sldMasterId id="2147484560" r:id="rId3"/>
    <p:sldMasterId id="2147484577" r:id="rId4"/>
    <p:sldMasterId id="2147484594" r:id="rId5"/>
    <p:sldMasterId id="2147484611" r:id="rId6"/>
    <p:sldMasterId id="2147484628" r:id="rId7"/>
    <p:sldMasterId id="2147484645" r:id="rId8"/>
  </p:sldMasterIdLst>
  <p:notesMasterIdLst>
    <p:notesMasterId r:id="rId11"/>
  </p:notesMasterIdLst>
  <p:handoutMasterIdLst>
    <p:handoutMasterId r:id="rId12"/>
  </p:handoutMasterIdLst>
  <p:sldIdLst>
    <p:sldId id="256" r:id="rId9"/>
    <p:sldId id="342" r:id="rId10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807" autoAdjust="0"/>
  </p:normalViewPr>
  <p:slideViewPr>
    <p:cSldViewPr snapToGrid="0">
      <p:cViewPr varScale="1">
        <p:scale>
          <a:sx n="119" d="100"/>
          <a:sy n="119" d="100"/>
        </p:scale>
        <p:origin x="96" y="258"/>
      </p:cViewPr>
      <p:guideLst/>
    </p:cSldViewPr>
  </p:slideViewPr>
  <p:outlineViewPr>
    <p:cViewPr>
      <p:scale>
        <a:sx n="33" d="100"/>
        <a:sy n="33" d="100"/>
      </p:scale>
      <p:origin x="0" y="-325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Borg" userId="2f0c30be-96af-427e-ac19-3a3862f5771a" providerId="ADAL" clId="{EBDA5901-1B96-4F6C-AA6E-870E7C969B93}"/>
    <pc:docChg chg="delSld modSld">
      <pc:chgData name="Annette Borg" userId="2f0c30be-96af-427e-ac19-3a3862f5771a" providerId="ADAL" clId="{EBDA5901-1B96-4F6C-AA6E-870E7C969B93}" dt="2022-10-11T09:37:33.646" v="16" actId="20577"/>
      <pc:docMkLst>
        <pc:docMk/>
      </pc:docMkLst>
      <pc:sldChg chg="del">
        <pc:chgData name="Annette Borg" userId="2f0c30be-96af-427e-ac19-3a3862f5771a" providerId="ADAL" clId="{EBDA5901-1B96-4F6C-AA6E-870E7C969B93}" dt="2022-10-11T09:37:20.381" v="0" actId="47"/>
        <pc:sldMkLst>
          <pc:docMk/>
          <pc:sldMk cId="2441568218" sldId="259"/>
        </pc:sldMkLst>
      </pc:sldChg>
      <pc:sldChg chg="del">
        <pc:chgData name="Annette Borg" userId="2f0c30be-96af-427e-ac19-3a3862f5771a" providerId="ADAL" clId="{EBDA5901-1B96-4F6C-AA6E-870E7C969B93}" dt="2022-10-11T09:37:20.381" v="0" actId="47"/>
        <pc:sldMkLst>
          <pc:docMk/>
          <pc:sldMk cId="2331739324" sldId="265"/>
        </pc:sldMkLst>
      </pc:sldChg>
      <pc:sldChg chg="del">
        <pc:chgData name="Annette Borg" userId="2f0c30be-96af-427e-ac19-3a3862f5771a" providerId="ADAL" clId="{EBDA5901-1B96-4F6C-AA6E-870E7C969B93}" dt="2022-10-11T09:37:20.381" v="0" actId="47"/>
        <pc:sldMkLst>
          <pc:docMk/>
          <pc:sldMk cId="2202735757" sldId="266"/>
        </pc:sldMkLst>
      </pc:sldChg>
      <pc:sldChg chg="del">
        <pc:chgData name="Annette Borg" userId="2f0c30be-96af-427e-ac19-3a3862f5771a" providerId="ADAL" clId="{EBDA5901-1B96-4F6C-AA6E-870E7C969B93}" dt="2022-10-11T09:37:20.381" v="0" actId="47"/>
        <pc:sldMkLst>
          <pc:docMk/>
          <pc:sldMk cId="3320605122" sldId="267"/>
        </pc:sldMkLst>
      </pc:sldChg>
      <pc:sldChg chg="del">
        <pc:chgData name="Annette Borg" userId="2f0c30be-96af-427e-ac19-3a3862f5771a" providerId="ADAL" clId="{EBDA5901-1B96-4F6C-AA6E-870E7C969B93}" dt="2022-10-11T09:37:20.381" v="0" actId="47"/>
        <pc:sldMkLst>
          <pc:docMk/>
          <pc:sldMk cId="247217376" sldId="339"/>
        </pc:sldMkLst>
      </pc:sldChg>
      <pc:sldChg chg="del">
        <pc:chgData name="Annette Borg" userId="2f0c30be-96af-427e-ac19-3a3862f5771a" providerId="ADAL" clId="{EBDA5901-1B96-4F6C-AA6E-870E7C969B93}" dt="2022-10-11T09:37:20.381" v="0" actId="47"/>
        <pc:sldMkLst>
          <pc:docMk/>
          <pc:sldMk cId="4062846106" sldId="340"/>
        </pc:sldMkLst>
      </pc:sldChg>
      <pc:sldChg chg="del">
        <pc:chgData name="Annette Borg" userId="2f0c30be-96af-427e-ac19-3a3862f5771a" providerId="ADAL" clId="{EBDA5901-1B96-4F6C-AA6E-870E7C969B93}" dt="2022-10-11T09:37:20.381" v="0" actId="47"/>
        <pc:sldMkLst>
          <pc:docMk/>
          <pc:sldMk cId="4231937106" sldId="341"/>
        </pc:sldMkLst>
      </pc:sldChg>
      <pc:sldChg chg="modSp mod">
        <pc:chgData name="Annette Borg" userId="2f0c30be-96af-427e-ac19-3a3862f5771a" providerId="ADAL" clId="{EBDA5901-1B96-4F6C-AA6E-870E7C969B93}" dt="2022-10-11T09:37:33.646" v="16" actId="20577"/>
        <pc:sldMkLst>
          <pc:docMk/>
          <pc:sldMk cId="4007084288" sldId="342"/>
        </pc:sldMkLst>
        <pc:spChg chg="mod">
          <ac:chgData name="Annette Borg" userId="2f0c30be-96af-427e-ac19-3a3862f5771a" providerId="ADAL" clId="{EBDA5901-1B96-4F6C-AA6E-870E7C969B93}" dt="2022-10-11T09:37:33.646" v="16" actId="20577"/>
          <ac:spMkLst>
            <pc:docMk/>
            <pc:sldMk cId="4007084288" sldId="342"/>
            <ac:spMk id="2" creationId="{EAE059C9-98C6-49C5-AE99-BF48310923B0}"/>
          </ac:spMkLst>
        </pc:spChg>
      </pc:sldChg>
      <pc:sldChg chg="del">
        <pc:chgData name="Annette Borg" userId="2f0c30be-96af-427e-ac19-3a3862f5771a" providerId="ADAL" clId="{EBDA5901-1B96-4F6C-AA6E-870E7C969B93}" dt="2022-10-11T09:37:20.381" v="0" actId="47"/>
        <pc:sldMkLst>
          <pc:docMk/>
          <pc:sldMk cId="657590311" sldId="34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2022-10-11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2022-10-11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2022-10-11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901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2022-10-11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724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0072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6065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83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281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381314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4905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1088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63968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8614281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CCE4607-74FB-4C59-BF1A-0B010BE94F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3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F553E24A-3DDB-4BDB-AFD5-7B1A6654AA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1596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B4D387F5-80D9-4C76-BC49-B3DB491C77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DC9D14F3-5388-4300-9690-CC1D587ACE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430027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6308EBDC-4C95-4C89-B209-CFA4BC0F0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60949"/>
      </p:ext>
    </p:extLst>
  </p:cSld>
  <p:clrMapOvr>
    <a:masterClrMapping/>
  </p:clrMapOvr>
  <p:hf sldNum="0" hdr="0" ftr="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3E2C54C6-B23A-4A98-87DA-4605171834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6376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8098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2383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050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879412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5555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4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00468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2839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75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18590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32807025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B299EBB-5D91-4159-9244-27B7C7F232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4720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644DD84-62BB-4623-8539-F89956010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3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1B396736-26D8-4CD5-85EE-0BE69953A9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A7A43AD0-013B-48B8-99BF-B146B2018F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2999247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9FF2E04A-5F34-4DEF-B90E-49E5369552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9701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D7BB3FF9-3CF1-40B4-94FC-0F25A02A91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60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9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0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46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9815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34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27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75354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03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21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753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850866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FFE42B3-3AE5-4327-B81C-7AA31CD9E3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9AF6F829-B2F7-4BBF-8098-01B42182C7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8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2C52E411-D959-45C4-AC11-C8CCA81B9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C79B5E0-E92E-4CCE-9087-BAD8D9475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734942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5B00460-B7F1-4561-8B63-2A0660F920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18150"/>
      </p:ext>
    </p:extLst>
  </p:cSld>
  <p:clrMapOvr>
    <a:masterClrMapping/>
  </p:clrMapOvr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B3AE0FFC-23C0-4B03-B808-68ECF19F99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60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7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22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449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50059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783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60659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772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875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0672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1731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9F7D1BA-0D59-4AC2-88E1-88E18B1BD1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05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3066BDF-0734-40FA-AD99-2B49E089E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846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C7AC3FC3-BCB1-4BA6-9E6D-F5D6DB2D83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56B22EF-64B2-4C1D-90D2-979BD27E9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0702181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BED9DF7-8543-4D14-A76D-E278E36D7E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01280"/>
      </p:ext>
    </p:extLst>
  </p:cSld>
  <p:clrMapOvr>
    <a:masterClrMapping/>
  </p:clrMapOvr>
  <p:hf sldNum="0" hdr="0" ftr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AC0E3E43-ECBA-4F87-AA81-F0A9D23D9A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5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550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498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950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2611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667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355707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577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075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82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11187587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1D595C18-4E06-4F4A-8D53-445E754F8F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371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FEF371B-90A0-401E-8907-6C299E4752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922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5507C9CB-4B6F-428A-9C7D-1C9F50F78B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96A3C66-94FD-4711-9406-C248490DA9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23090580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29A5EE3-6BBE-4D2B-AE70-AC25F9A01E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27829"/>
      </p:ext>
    </p:extLst>
  </p:cSld>
  <p:clrMapOvr>
    <a:masterClrMapping/>
  </p:clrMapOvr>
  <p:hf sldNum="0" hdr="0" ftr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78C9625C-92CB-4FD1-8E25-5C0E5F85BF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33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137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1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89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64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824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1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60971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341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77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645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7839975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C9D16BAF-82AC-423D-ABF0-5BCE8676CC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275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E542E96D-39C2-4526-81D6-DC6157D82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85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47C1F67-DE1B-47A6-8B41-7EEEFC587A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E5800305-38E1-43B7-B1E0-B8916B8E20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3567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9080D74-8A9B-4352-871A-403AE6E717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09714"/>
      </p:ext>
    </p:extLst>
  </p:cSld>
  <p:clrMapOvr>
    <a:masterClrMapping/>
  </p:clrMapOvr>
  <p:hf sldNum="0" hdr="0" ftr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FFC6A1C-3265-4EBD-88AD-4DDDEC62C2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418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266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9496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083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2505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94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963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422982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022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2523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8475666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D8A8A26-49DA-481E-97F0-BD4CBDB3B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527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71743776-2D15-47A1-99A1-80F79B22A2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12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FA4765F-4652-482D-8F41-00A1D38C9F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8904D8F1-2735-45AD-9FA3-C523B6EDD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9503775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7AF1A514-4943-43FF-9F00-9DB47FC4CE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89144"/>
      </p:ext>
    </p:extLst>
  </p:cSld>
  <p:clrMapOvr>
    <a:masterClrMapping/>
  </p:clrMapOvr>
  <p:hf sldNum="0" hdr="0" ftr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03830DCD-B2CA-4BC9-A57E-27239C1937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213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3534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0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B1CA9250-109E-49A6-8767-F632756E4E0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6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7" r:id="rId14"/>
    <p:sldLayoutId id="2147484558" r:id="rId15"/>
    <p:sldLayoutId id="214748455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C4C9C58B-B77C-4551-ADDA-91CC6F0EBE0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  <p:sldLayoutId id="2147484572" r:id="rId12"/>
    <p:sldLayoutId id="2147484573" r:id="rId13"/>
    <p:sldLayoutId id="2147484574" r:id="rId14"/>
    <p:sldLayoutId id="2147484575" r:id="rId15"/>
    <p:sldLayoutId id="214748457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3910673-5D1C-47B8-8388-A6CAD7D0871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  <p:sldLayoutId id="2147484590" r:id="rId13"/>
    <p:sldLayoutId id="2147484591" r:id="rId14"/>
    <p:sldLayoutId id="2147484592" r:id="rId15"/>
    <p:sldLayoutId id="214748459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81A4564-A4A7-414A-A9BE-CE495FDA54C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07" r:id="rId13"/>
    <p:sldLayoutId id="2147484608" r:id="rId14"/>
    <p:sldLayoutId id="2147484609" r:id="rId15"/>
    <p:sldLayoutId id="214748461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92502C4F-0169-4131-9D0C-6498521FEC8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2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613" r:id="rId2"/>
    <p:sldLayoutId id="2147484614" r:id="rId3"/>
    <p:sldLayoutId id="2147484615" r:id="rId4"/>
    <p:sldLayoutId id="2147484616" r:id="rId5"/>
    <p:sldLayoutId id="2147484617" r:id="rId6"/>
    <p:sldLayoutId id="2147484618" r:id="rId7"/>
    <p:sldLayoutId id="2147484619" r:id="rId8"/>
    <p:sldLayoutId id="2147484620" r:id="rId9"/>
    <p:sldLayoutId id="2147484621" r:id="rId10"/>
    <p:sldLayoutId id="2147484622" r:id="rId11"/>
    <p:sldLayoutId id="2147484623" r:id="rId12"/>
    <p:sldLayoutId id="2147484624" r:id="rId13"/>
    <p:sldLayoutId id="2147484625" r:id="rId14"/>
    <p:sldLayoutId id="2147484626" r:id="rId15"/>
    <p:sldLayoutId id="2147484627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37B112D-B3E5-4CD5-B782-599E081AF9A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3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  <p:sldLayoutId id="2147484640" r:id="rId12"/>
    <p:sldLayoutId id="2147484641" r:id="rId13"/>
    <p:sldLayoutId id="2147484642" r:id="rId14"/>
    <p:sldLayoutId id="2147484643" r:id="rId15"/>
    <p:sldLayoutId id="214748464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6849E6E-2120-4CD2-873B-B12E14195E6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657" r:id="rId12"/>
    <p:sldLayoutId id="2147484658" r:id="rId13"/>
    <p:sldLayoutId id="2147484659" r:id="rId14"/>
    <p:sldLayoutId id="2147484660" r:id="rId15"/>
    <p:sldLayoutId id="214748466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1520449D-022E-43B9-86F7-C622FB904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Styrgruppen för politikerutbildning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0397904-DC9B-495D-AF39-C273E3B4D5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14 oktober 2022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348F2C6-5E21-4EB0-BA08-131E1E9FB6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457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059C9-98C6-49C5-AE99-BF4831092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Dagordning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291BE6-8519-46D7-A8AD-DECF7AF87B0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Mötets öppnande</a:t>
            </a:r>
          </a:p>
          <a:p>
            <a:r>
              <a:rPr lang="sv-SE" dirty="0"/>
              <a:t>Förgående mötes anteckningar</a:t>
            </a:r>
          </a:p>
          <a:p>
            <a:r>
              <a:rPr lang="sv-SE" dirty="0"/>
              <a:t>4-årig utbildningsplan för 2023-2026</a:t>
            </a:r>
          </a:p>
          <a:p>
            <a:pPr lvl="1"/>
            <a:r>
              <a:rPr lang="sv-SE" dirty="0"/>
              <a:t>Återblick på önskemål som kom fram vid vårens workshop</a:t>
            </a:r>
          </a:p>
          <a:p>
            <a:pPr lvl="1"/>
            <a:r>
              <a:rPr lang="sv-SE" dirty="0"/>
              <a:t>Första förslag till utbildningsplan</a:t>
            </a:r>
          </a:p>
          <a:p>
            <a:r>
              <a:rPr lang="sv-SE" dirty="0"/>
              <a:t>Utbildning för de 6 socialnämndernas individutskott</a:t>
            </a:r>
          </a:p>
          <a:p>
            <a:r>
              <a:rPr lang="sv-SE" dirty="0"/>
              <a:t>Utbildning i mötesteknik</a:t>
            </a:r>
          </a:p>
          <a:p>
            <a:r>
              <a:rPr lang="sv-SE" dirty="0"/>
              <a:t>Grundutbildning för kommunfullmäktige, nämnder och styrelser</a:t>
            </a:r>
          </a:p>
          <a:p>
            <a:pPr lvl="1"/>
            <a:r>
              <a:rPr lang="sv-SE" dirty="0"/>
              <a:t>Antal tillfällen, fysisk/digital utbildning, form </a:t>
            </a:r>
          </a:p>
          <a:p>
            <a:r>
              <a:rPr lang="sv-SE" dirty="0"/>
              <a:t>Fortsatt utveckling av politikerhandboken</a:t>
            </a:r>
          </a:p>
          <a:p>
            <a:r>
              <a:rPr lang="sv-SE" dirty="0"/>
              <a:t>Övrigt </a:t>
            </a:r>
          </a:p>
          <a:p>
            <a:pPr marL="226783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226783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08428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2AC14733-7A53-4B66-ABF4-AD756ED00BE9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D9B80A6-7164-4AD0-A9D5-0C52B7D620B2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FA85DBD1-1746-4702-B5B4-D9290E8B31B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BCD27A7-336F-4B8B-AC43-A397D8BB65D5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B37A2B39-FD58-4FD2-91CE-ED9BA2F95078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A1EA7750-AD2B-4DDB-A622-DD679F49ED27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432FF84C-E36E-413B-A644-87573610FB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9411D72B-C214-48F5-BDB2-0531EAEB22E0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gbgs_stad_16-9_mall_samtliga_solida_komplementfarger_sv</Template>
  <TotalTime>0</TotalTime>
  <Words>63</Words>
  <Application>Microsoft Office PowerPoint</Application>
  <PresentationFormat>Bredbild</PresentationFormat>
  <Paragraphs>19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2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Styrgruppen för politikerutbildning</vt:lpstr>
      <vt:lpstr>Dagordning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 av resultat från workshop med nämnder och styrelser</dc:title>
  <dc:creator>Annette Borg</dc:creator>
  <cp:lastModifiedBy>Annette Borg</cp:lastModifiedBy>
  <cp:revision>19</cp:revision>
  <cp:lastPrinted>2022-09-27T07:36:54Z</cp:lastPrinted>
  <dcterms:created xsi:type="dcterms:W3CDTF">2022-05-19T10:23:36Z</dcterms:created>
  <dcterms:modified xsi:type="dcterms:W3CDTF">2022-10-11T09:37:38Z</dcterms:modified>
</cp:coreProperties>
</file>